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1" r:id="rId2"/>
    <p:sldId id="274" r:id="rId3"/>
    <p:sldId id="298" r:id="rId4"/>
    <p:sldId id="284" r:id="rId5"/>
    <p:sldId id="334" r:id="rId6"/>
    <p:sldId id="299" r:id="rId7"/>
    <p:sldId id="335" r:id="rId8"/>
    <p:sldId id="304" r:id="rId9"/>
    <p:sldId id="300" r:id="rId10"/>
    <p:sldId id="301" r:id="rId11"/>
    <p:sldId id="306" r:id="rId12"/>
    <p:sldId id="307" r:id="rId13"/>
    <p:sldId id="311" r:id="rId14"/>
    <p:sldId id="312" r:id="rId15"/>
    <p:sldId id="313" r:id="rId16"/>
    <p:sldId id="336" r:id="rId17"/>
    <p:sldId id="337" r:id="rId18"/>
    <p:sldId id="325" r:id="rId19"/>
    <p:sldId id="326" r:id="rId20"/>
    <p:sldId id="329" r:id="rId21"/>
    <p:sldId id="327" r:id="rId22"/>
    <p:sldId id="330" r:id="rId23"/>
    <p:sldId id="328" r:id="rId24"/>
    <p:sldId id="331" r:id="rId25"/>
    <p:sldId id="332" r:id="rId26"/>
    <p:sldId id="285" r:id="rId27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9"/>
      <p:bold r:id="rId30"/>
    </p:embeddedFont>
    <p:embeddedFont>
      <p:font typeface="나눔고딕 ExtraBold" panose="020D0904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2" autoAdjust="0"/>
    <p:restoredTop sz="94660"/>
  </p:normalViewPr>
  <p:slideViewPr>
    <p:cSldViewPr>
      <p:cViewPr varScale="1">
        <p:scale>
          <a:sx n="109" d="100"/>
          <a:sy n="109" d="100"/>
        </p:scale>
        <p:origin x="189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16" name="부제목 2"/>
          <p:cNvSpPr txBox="1">
            <a:spLocks/>
          </p:cNvSpPr>
          <p:nvPr userDrawn="1"/>
        </p:nvSpPr>
        <p:spPr>
          <a:xfrm>
            <a:off x="395536" y="6452092"/>
            <a:ext cx="3024336" cy="28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. </a:t>
            </a:r>
            <a:r>
              <a:rPr kumimoji="0" lang="ko-KR" altLang="en-US" sz="8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kumimoji="0" lang="ko-KR" altLang="en-US" sz="8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1600" y="1274899"/>
            <a:ext cx="7128792" cy="1470025"/>
          </a:xfrm>
        </p:spPr>
        <p:txBody>
          <a:bodyPr>
            <a:noAutofit/>
          </a:bodyPr>
          <a:lstStyle/>
          <a:p>
            <a:pPr>
              <a:lnSpc>
                <a:spcPts val="56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빅데이터를 활용한 자바 개발자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75856" y="4364048"/>
            <a:ext cx="2192288" cy="4691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강정택</a:t>
            </a:r>
            <a:endParaRPr lang="en-US" altLang="ko-KR" sz="10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첫 번째 미니 </a:t>
            </a:r>
            <a:r>
              <a:rPr lang="ko-KR" altLang="en-US" sz="2000" dirty="0"/>
              <a:t>프로젝트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5068388" y="4437112"/>
            <a:ext cx="21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4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F4282D2C-7961-4B56-96EF-9B5772F59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0140" y="1528450"/>
            <a:ext cx="5683721" cy="38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A3FF679F-BEEB-4F45-8F4A-E7874B2EA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0577" y="1637030"/>
            <a:ext cx="5242847" cy="42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106C2268-5571-426A-A71C-F0AA6FA71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2070" y="1457416"/>
            <a:ext cx="5119861" cy="394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11F293EE-AB22-4523-925C-D234DAFF83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8936" y="1529605"/>
            <a:ext cx="6511416" cy="39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16CD9DBD-E071-421A-A8BF-A36BCE5D8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7912" y="1449000"/>
            <a:ext cx="572817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779432A-75E5-44D7-8A5E-2ECBD5790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7912" y="1449000"/>
            <a:ext cx="572817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3E672995-43B1-45AE-823F-59AC8246D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5767" y="1797444"/>
            <a:ext cx="5452467" cy="3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AB7263-A8CC-4EC8-B5C4-763407C53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20" y="3137046"/>
            <a:ext cx="3876160" cy="5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5208A2-34C2-489B-A2DF-36D21C10E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4" y="2466855"/>
            <a:ext cx="4081670" cy="14984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1FB145-CD85-4EBE-B242-C14DA1AA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98" y="1964577"/>
            <a:ext cx="265784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9AFE1E7-5A67-41E0-9B77-28DA06B15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938817"/>
            <a:ext cx="6084168" cy="337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dirty="0">
                <a:solidFill>
                  <a:schemeClr val="bg1"/>
                </a:solidFill>
              </a:rPr>
              <a:t>발표 개요</a:t>
            </a:r>
            <a:endParaRPr lang="ko-KR" altLang="en-US" sz="2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 시연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>
            <a:cxnSpLocks/>
          </p:cNvCxnSpPr>
          <p:nvPr/>
        </p:nvCxnSpPr>
        <p:spPr>
          <a:xfrm>
            <a:off x="2771800" y="1597523"/>
            <a:ext cx="338437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부제목 2"/>
          <p:cNvSpPr txBox="1">
            <a:spLocks/>
          </p:cNvSpPr>
          <p:nvPr/>
        </p:nvSpPr>
        <p:spPr>
          <a:xfrm>
            <a:off x="2699792" y="272928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상세 정보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796136" y="272928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68144" y="265727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cxnSpLocks/>
          </p:cNvCxnSpPr>
          <p:nvPr/>
        </p:nvCxnSpPr>
        <p:spPr>
          <a:xfrm>
            <a:off x="2771800" y="2657278"/>
            <a:ext cx="35283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kumimoji="0" lang="ko-KR" altLang="en-US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들어가며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>
            <a:cxnSpLocks/>
          </p:cNvCxnSpPr>
          <p:nvPr/>
        </p:nvCxnSpPr>
        <p:spPr>
          <a:xfrm>
            <a:off x="2771800" y="537768"/>
            <a:ext cx="331236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378904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04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마무리하며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796136" y="3789040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아쉬웠던 점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3717032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cxnSpLocks/>
          </p:cNvCxnSpPr>
          <p:nvPr/>
        </p:nvCxnSpPr>
        <p:spPr>
          <a:xfrm>
            <a:off x="2771800" y="3717032"/>
            <a:ext cx="345638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sp>
        <p:nvSpPr>
          <p:cNvPr id="25" name="부제목 2">
            <a:extLst>
              <a:ext uri="{FF2B5EF4-FFF2-40B4-BE49-F238E27FC236}">
                <a16:creationId xmlns:a16="http://schemas.microsoft.com/office/drawing/2014/main" id="{7F1B33D1-58AF-465B-950F-0C057F08119C}"/>
              </a:ext>
            </a:extLst>
          </p:cNvPr>
          <p:cNvSpPr txBox="1">
            <a:spLocks/>
          </p:cNvSpPr>
          <p:nvPr/>
        </p:nvSpPr>
        <p:spPr>
          <a:xfrm>
            <a:off x="5796136" y="644472"/>
            <a:ext cx="2592288" cy="325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프로그램 흐름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5987FCD-DCB6-4E45-9B8F-0F85EECF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63" y="1827726"/>
            <a:ext cx="6001588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05883AF-EFEC-45F9-A46E-710C4BC8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819120"/>
            <a:ext cx="7596336" cy="34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4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378376-52E7-452B-9FA5-F32A243BB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78" y="1995287"/>
            <a:ext cx="8373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101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상세 정보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D6F3A3-C71B-4B3E-A916-58A7167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8" y="2514472"/>
            <a:ext cx="858322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상세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상세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B0FC99F-B6A1-4872-8DD0-19D43E29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00" y="2190577"/>
            <a:ext cx="716380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04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마무리하며</a:t>
              </a:r>
              <a:endParaRPr lang="ko-KR" altLang="en-US" dirty="0"/>
            </a:p>
          </p:txBody>
        </p:sp>
      </p:grpSp>
      <p:sp>
        <p:nvSpPr>
          <p:cNvPr id="20" name="부제목 2">
            <a:extLst>
              <a:ext uri="{FF2B5EF4-FFF2-40B4-BE49-F238E27FC236}">
                <a16:creationId xmlns:a16="http://schemas.microsoft.com/office/drawing/2014/main" id="{F7CDE7BB-56AF-4FAA-A10B-60657253BB86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아쉬웠던 점</a:t>
            </a: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043C0B-7CDC-41FE-9EBC-4420FB898C76}"/>
              </a:ext>
            </a:extLst>
          </p:cNvPr>
          <p:cNvGrpSpPr/>
          <p:nvPr/>
        </p:nvGrpSpPr>
        <p:grpSpPr>
          <a:xfrm>
            <a:off x="1763688" y="1938817"/>
            <a:ext cx="5976664" cy="1390735"/>
            <a:chOff x="1763688" y="1938817"/>
            <a:chExt cx="5976664" cy="139073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6C85B34-6E71-45D6-A899-4B150C6C819C}"/>
                </a:ext>
              </a:extLst>
            </p:cNvPr>
            <p:cNvSpPr/>
            <p:nvPr/>
          </p:nvSpPr>
          <p:spPr>
            <a:xfrm>
              <a:off x="1763688" y="1938817"/>
              <a:ext cx="5976664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1.</a:t>
              </a:r>
              <a:r>
                <a:rPr lang="ko-KR" altLang="en-US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구현에만 초점을 맞춤</a:t>
              </a:r>
              <a:endPara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8D68F77-BC0E-4757-8487-56DA549BA9C8}"/>
                </a:ext>
              </a:extLst>
            </p:cNvPr>
            <p:cNvSpPr/>
            <p:nvPr/>
          </p:nvSpPr>
          <p:spPr>
            <a:xfrm>
              <a:off x="2540020" y="2438539"/>
              <a:ext cx="4408244" cy="8910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보안</a:t>
              </a: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문제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(2)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예외 처리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(3)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동시 다발적인 프로그램 실행 상정 안 함</a:t>
              </a: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(connection 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문제 등</a:t>
              </a: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A9E744-1643-4F47-ABC0-8C97258A3957}"/>
              </a:ext>
            </a:extLst>
          </p:cNvPr>
          <p:cNvGrpSpPr/>
          <p:nvPr/>
        </p:nvGrpSpPr>
        <p:grpSpPr>
          <a:xfrm>
            <a:off x="1763688" y="3662068"/>
            <a:ext cx="5976664" cy="874577"/>
            <a:chOff x="1763688" y="3277192"/>
            <a:chExt cx="5976664" cy="87457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C7BDDC-A41E-4C32-A9B2-18515BD2DDD4}"/>
                </a:ext>
              </a:extLst>
            </p:cNvPr>
            <p:cNvSpPr/>
            <p:nvPr/>
          </p:nvSpPr>
          <p:spPr>
            <a:xfrm>
              <a:off x="1763688" y="3277192"/>
              <a:ext cx="5976664" cy="459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2. DB</a:t>
              </a:r>
              <a:r>
                <a:rPr lang="ko-KR" altLang="en-US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와의 실시간 연동이 구현 안 됨</a:t>
              </a:r>
              <a:endPara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5E12457-F6B3-441B-81B9-10DC7B1C0C07}"/>
                </a:ext>
              </a:extLst>
            </p:cNvPr>
            <p:cNvSpPr/>
            <p:nvPr/>
          </p:nvSpPr>
          <p:spPr>
            <a:xfrm>
              <a:off x="2540020" y="3814754"/>
              <a:ext cx="4408244" cy="3370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228600" lvl="0" indent="-228600">
                <a:lnSpc>
                  <a:spcPct val="150000"/>
                </a:lnSpc>
                <a:defRPr/>
              </a:pPr>
              <a:r>
                <a:rPr lang="en-US" altLang="ko-KR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r>
                <a:rPr lang="ko-KR" altLang="en-US" sz="1200" spc="-20" dirty="0">
                  <a:solidFill>
                    <a:prstClr val="white"/>
                  </a:solidFill>
                  <a:latin typeface="나눔고딕" pitchFamily="50" charset="-127"/>
                  <a:ea typeface="나눔고딕" pitchFamily="50" charset="-127"/>
                </a:rPr>
                <a:t> 시스템 종료 혹은 추가 시에만 업데이트</a:t>
              </a:r>
              <a:endPara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5EB9DA-5085-45CB-900D-42172C8A85D7}"/>
              </a:ext>
            </a:extLst>
          </p:cNvPr>
          <p:cNvSpPr/>
          <p:nvPr/>
        </p:nvSpPr>
        <p:spPr>
          <a:xfrm>
            <a:off x="1763688" y="4822384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재고와 좌석에 관련된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는 구현 하지 않음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0CD613-CC52-42C8-977F-6D95549424A4}"/>
              </a:ext>
            </a:extLst>
          </p:cNvPr>
          <p:cNvSpPr/>
          <p:nvPr/>
        </p:nvSpPr>
        <p:spPr>
          <a:xfrm>
            <a:off x="1763688" y="5467283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게임 </a:t>
            </a:r>
            <a:r>
              <a:rPr lang="ko-KR" altLang="en-US" spc="-2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관련 문제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70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Picture 3" descr="C:\Documents and Settings\nhn\바탕 화면\naver_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04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들어가며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7BD1339-C3D4-4628-AC81-430F3B67DEB0}"/>
              </a:ext>
            </a:extLst>
          </p:cNvPr>
          <p:cNvGrpSpPr/>
          <p:nvPr/>
        </p:nvGrpSpPr>
        <p:grpSpPr>
          <a:xfrm>
            <a:off x="213654" y="931360"/>
            <a:ext cx="2592288" cy="1298765"/>
            <a:chOff x="213654" y="931359"/>
            <a:chExt cx="2592288" cy="1347940"/>
          </a:xfrm>
        </p:grpSpPr>
        <p:sp>
          <p:nvSpPr>
            <p:cNvPr id="20" name="부제목 2">
              <a:extLst>
                <a:ext uri="{FF2B5EF4-FFF2-40B4-BE49-F238E27FC236}">
                  <a16:creationId xmlns:a16="http://schemas.microsoft.com/office/drawing/2014/main" id="{F7CDE7BB-56AF-4FAA-A10B-60657253BB86}"/>
                </a:ext>
              </a:extLst>
            </p:cNvPr>
            <p:cNvSpPr txBox="1">
              <a:spLocks/>
            </p:cNvSpPr>
            <p:nvPr/>
          </p:nvSpPr>
          <p:spPr>
            <a:xfrm>
              <a:off x="213654" y="931359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  <a:endPara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1BC02C1-E5E4-4862-BF66-6CAFADC06E9B}"/>
                </a:ext>
              </a:extLst>
            </p:cNvPr>
            <p:cNvSpPr/>
            <p:nvPr/>
          </p:nvSpPr>
          <p:spPr>
            <a:xfrm>
              <a:off x="323528" y="1519510"/>
              <a:ext cx="1430200" cy="3513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114146-BFA5-436E-B15F-BCBEDBBA717A}"/>
                </a:ext>
              </a:extLst>
            </p:cNvPr>
            <p:cNvSpPr/>
            <p:nvPr/>
          </p:nvSpPr>
          <p:spPr>
            <a:xfrm>
              <a:off x="323528" y="1927926"/>
              <a:ext cx="1809791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  <a:endParaRPr lang="ko-KR" altLang="en-US" sz="1600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AEBB5DC-DAA1-4E9F-8F04-6C66BFF5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70" y="2564904"/>
            <a:ext cx="4878452" cy="3234626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556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04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들어가며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9EB8A8-24B1-4E95-8728-0F906AA200EA}"/>
              </a:ext>
            </a:extLst>
          </p:cNvPr>
          <p:cNvSpPr/>
          <p:nvPr/>
        </p:nvSpPr>
        <p:spPr>
          <a:xfrm>
            <a:off x="2915816" y="2860277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자바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Swing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을 활용한 애플리케이션 제작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7BD167-C08C-4DE5-A4A4-341A9B172662}"/>
              </a:ext>
            </a:extLst>
          </p:cNvPr>
          <p:cNvSpPr/>
          <p:nvPr/>
        </p:nvSpPr>
        <p:spPr>
          <a:xfrm>
            <a:off x="2915816" y="3834619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2. DB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와 연동해 회원가입 및 회원 정보 업데이트 구현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4A9632-B068-491C-8739-5C998378B074}"/>
              </a:ext>
            </a:extLst>
          </p:cNvPr>
          <p:cNvSpPr/>
          <p:nvPr/>
        </p:nvSpPr>
        <p:spPr>
          <a:xfrm>
            <a:off x="2915816" y="4808962"/>
            <a:ext cx="5976664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en-US" altLang="ko-KR" sz="1200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스레드를 통한 남은 시간 계산</a:t>
            </a:r>
            <a:endParaRPr lang="en-US" altLang="ko-KR" spc="-20" dirty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2A3FD6-84FF-47D6-9290-375AFCA49A66}"/>
              </a:ext>
            </a:extLst>
          </p:cNvPr>
          <p:cNvSpPr/>
          <p:nvPr/>
        </p:nvSpPr>
        <p:spPr>
          <a:xfrm>
            <a:off x="4217241" y="1831169"/>
            <a:ext cx="1620180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defRPr/>
            </a:pPr>
            <a:r>
              <a:rPr lang="ko-KR" altLang="en-US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할 수 있는가</a:t>
            </a:r>
            <a:r>
              <a:rPr lang="en-US" altLang="ko-KR" spc="-20" dirty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1C54E4-71DD-4F8E-9F38-3F7A235D7D25}"/>
              </a:ext>
            </a:extLst>
          </p:cNvPr>
          <p:cNvGrpSpPr/>
          <p:nvPr/>
        </p:nvGrpSpPr>
        <p:grpSpPr>
          <a:xfrm>
            <a:off x="213654" y="1102758"/>
            <a:ext cx="2592288" cy="1127367"/>
            <a:chOff x="213654" y="1109248"/>
            <a:chExt cx="2592288" cy="1170052"/>
          </a:xfrm>
        </p:grpSpPr>
        <p:sp>
          <p:nvSpPr>
            <p:cNvPr id="30" name="부제목 2">
              <a:extLst>
                <a:ext uri="{FF2B5EF4-FFF2-40B4-BE49-F238E27FC236}">
                  <a16:creationId xmlns:a16="http://schemas.microsoft.com/office/drawing/2014/main" id="{757594F8-DF8C-4465-865E-D3C6E7EB3B6A}"/>
                </a:ext>
              </a:extLst>
            </p:cNvPr>
            <p:cNvSpPr txBox="1">
              <a:spLocks/>
            </p:cNvSpPr>
            <p:nvPr/>
          </p:nvSpPr>
          <p:spPr>
            <a:xfrm>
              <a:off x="213654" y="1317178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en-US" altLang="ko-KR" sz="12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01C891-5FF8-43BF-89AA-7C5BA6BD1851}"/>
                </a:ext>
              </a:extLst>
            </p:cNvPr>
            <p:cNvSpPr/>
            <p:nvPr/>
          </p:nvSpPr>
          <p:spPr>
            <a:xfrm>
              <a:off x="323528" y="1109248"/>
              <a:ext cx="1430200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5E58561-B2AF-4CC4-BCCA-EC090E5365BD}"/>
                </a:ext>
              </a:extLst>
            </p:cNvPr>
            <p:cNvSpPr/>
            <p:nvPr/>
          </p:nvSpPr>
          <p:spPr>
            <a:xfrm>
              <a:off x="323528" y="1927927"/>
              <a:ext cx="1809791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01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040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들어가며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BFC51-26DF-485A-95F3-1EDEFBC0B46C}"/>
              </a:ext>
            </a:extLst>
          </p:cNvPr>
          <p:cNvGrpSpPr/>
          <p:nvPr/>
        </p:nvGrpSpPr>
        <p:grpSpPr>
          <a:xfrm>
            <a:off x="280479" y="1102758"/>
            <a:ext cx="2635337" cy="1124818"/>
            <a:chOff x="280479" y="1109248"/>
            <a:chExt cx="2635337" cy="1167406"/>
          </a:xfrm>
        </p:grpSpPr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D6AFA371-8F5D-4C4B-9262-39083E0C900E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1401635"/>
              <a:ext cx="2592288" cy="35542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1-2.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기획 의도</a:t>
              </a:r>
              <a:endParaRPr lang="en-US" altLang="ko-KR" sz="16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8D2284-1F3C-4AFF-B6DC-D68B774F75DE}"/>
                </a:ext>
              </a:extLst>
            </p:cNvPr>
            <p:cNvSpPr/>
            <p:nvPr/>
          </p:nvSpPr>
          <p:spPr>
            <a:xfrm>
              <a:off x="323528" y="1109248"/>
              <a:ext cx="1430200" cy="35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1-1. </a:t>
              </a:r>
              <a:r>
                <a:rPr lang="ko-KR" altLang="en-US" sz="1600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개발 동기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6A3914-1818-4A99-8D71-AC669DD78D26}"/>
                </a:ext>
              </a:extLst>
            </p:cNvPr>
            <p:cNvSpPr/>
            <p:nvPr/>
          </p:nvSpPr>
          <p:spPr>
            <a:xfrm>
              <a:off x="280479" y="1672930"/>
              <a:ext cx="2635337" cy="6037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1-3. </a:t>
              </a:r>
              <a:r>
                <a:rPr lang="ko-KR" altLang="en-US" sz="2400" b="1" spc="-20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프로그램 흐름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E2CEDCA-E1C6-4C7A-A53F-1CABB9E0DABB}"/>
              </a:ext>
            </a:extLst>
          </p:cNvPr>
          <p:cNvCxnSpPr/>
          <p:nvPr/>
        </p:nvCxnSpPr>
        <p:spPr>
          <a:xfrm>
            <a:off x="0" y="3688541"/>
            <a:ext cx="9144000" cy="0"/>
          </a:xfrm>
          <a:prstGeom prst="line">
            <a:avLst/>
          </a:prstGeom>
          <a:ln w="476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C5E3503F-ABB3-40C2-826A-665B0B78CC20}"/>
              </a:ext>
            </a:extLst>
          </p:cNvPr>
          <p:cNvSpPr/>
          <p:nvPr/>
        </p:nvSpPr>
        <p:spPr>
          <a:xfrm>
            <a:off x="683568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및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B592071-2DF0-4AFF-A080-98D1FBAB57BE}"/>
              </a:ext>
            </a:extLst>
          </p:cNvPr>
          <p:cNvSpPr/>
          <p:nvPr/>
        </p:nvSpPr>
        <p:spPr>
          <a:xfrm>
            <a:off x="3924126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좌석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선택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0CC27F6-E179-48C7-B9E9-651DD5E3E626}"/>
              </a:ext>
            </a:extLst>
          </p:cNvPr>
          <p:cNvSpPr/>
          <p:nvPr/>
        </p:nvSpPr>
        <p:spPr>
          <a:xfrm>
            <a:off x="7164685" y="3068960"/>
            <a:ext cx="1239162" cy="1239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메인</a:t>
            </a:r>
            <a:endParaRPr lang="en-US" altLang="ko-KR" sz="14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화면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03F0CB1-EA2A-4E68-B0A0-82BFB9E1597C}"/>
              </a:ext>
            </a:extLst>
          </p:cNvPr>
          <p:cNvSpPr/>
          <p:nvPr/>
        </p:nvSpPr>
        <p:spPr>
          <a:xfrm>
            <a:off x="5894037" y="3418592"/>
            <a:ext cx="539898" cy="5398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5AD34B-207C-4CA1-A8B4-FB887EF40295}"/>
              </a:ext>
            </a:extLst>
          </p:cNvPr>
          <p:cNvSpPr/>
          <p:nvPr/>
        </p:nvSpPr>
        <p:spPr>
          <a:xfrm>
            <a:off x="2653479" y="3418592"/>
            <a:ext cx="539898" cy="5398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충전</a:t>
            </a:r>
          </a:p>
        </p:txBody>
      </p:sp>
    </p:spTree>
    <p:extLst>
      <p:ext uri="{BB962C8B-B14F-4D97-AF65-F5344CB8AC3E}">
        <p14:creationId xmlns:p14="http://schemas.microsoft.com/office/powerpoint/2010/main" val="140217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54006301-E9E8-4A27-875D-EFCCB31ED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DAD0C-44B9-4B19-9E32-7D784CB6B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992930"/>
            <a:ext cx="4721740" cy="7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B4D55CCC-4827-4A47-8B0B-DEEF5280B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6A543AC-636E-4EFD-A0E7-9361E061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323528" y="2060848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endParaRPr lang="en-US" altLang="ko-KR" sz="14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3" name="Picture 3" descr="C:\Documents and Settings\nhn\바탕 화면\naver_w.png">
            <a:extLst>
              <a:ext uri="{FF2B5EF4-FFF2-40B4-BE49-F238E27FC236}">
                <a16:creationId xmlns:a16="http://schemas.microsoft.com/office/drawing/2014/main" id="{7D646547-CCEB-47F5-9327-0F618779E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DF8343-65CB-4229-9FF4-3EBC5BD0427D}"/>
              </a:ext>
            </a:extLst>
          </p:cNvPr>
          <p:cNvGrpSpPr/>
          <p:nvPr/>
        </p:nvGrpSpPr>
        <p:grpSpPr>
          <a:xfrm>
            <a:off x="35496" y="166655"/>
            <a:ext cx="3312368" cy="648072"/>
            <a:chOff x="380510" y="481195"/>
            <a:chExt cx="3312368" cy="648072"/>
          </a:xfrm>
        </p:grpSpPr>
        <p:sp>
          <p:nvSpPr>
            <p:cNvPr id="16" name="부제목 2">
              <a:extLst>
                <a:ext uri="{FF2B5EF4-FFF2-40B4-BE49-F238E27FC236}">
                  <a16:creationId xmlns:a16="http://schemas.microsoft.com/office/drawing/2014/main" id="{64905B0D-5844-4BCF-836C-C474AE58CD18}"/>
                </a:ext>
              </a:extLst>
            </p:cNvPr>
            <p:cNvSpPr txBox="1">
              <a:spLocks/>
            </p:cNvSpPr>
            <p:nvPr/>
          </p:nvSpPr>
          <p:spPr>
            <a:xfrm>
              <a:off x="380510" y="481195"/>
              <a:ext cx="3312368" cy="3600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1600" b="1" i="0" u="none" strike="noStrike" kern="1200" cap="none" spc="-2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EE74567-C9F0-4FEC-9482-2056D8E1FF26}"/>
                </a:ext>
              </a:extLst>
            </p:cNvPr>
            <p:cNvSpPr/>
            <p:nvPr/>
          </p:nvSpPr>
          <p:spPr>
            <a:xfrm>
              <a:off x="1215079" y="759935"/>
              <a:ext cx="1529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2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프로젝트 시연</a:t>
              </a:r>
              <a:endParaRPr lang="ko-KR" altLang="en-US" dirty="0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FD1AF6-B2AB-4068-9CE3-CEE435AD6DC1}"/>
              </a:ext>
            </a:extLst>
          </p:cNvPr>
          <p:cNvCxnSpPr>
            <a:cxnSpLocks/>
          </p:cNvCxnSpPr>
          <p:nvPr/>
        </p:nvCxnSpPr>
        <p:spPr>
          <a:xfrm>
            <a:off x="0" y="897627"/>
            <a:ext cx="255577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A2A3D083-41EA-40C4-AA4C-7E8DB8FF2348}"/>
              </a:ext>
            </a:extLst>
          </p:cNvPr>
          <p:cNvSpPr txBox="1">
            <a:spLocks/>
          </p:cNvSpPr>
          <p:nvPr/>
        </p:nvSpPr>
        <p:spPr>
          <a:xfrm>
            <a:off x="213654" y="931360"/>
            <a:ext cx="2592288" cy="342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2-1. </a:t>
            </a:r>
            <a:r>
              <a:rPr lang="ko-KR" altLang="en-US" sz="2400" b="1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구동 사진</a:t>
            </a:r>
            <a:endParaRPr lang="en-US" altLang="ko-KR" sz="2400" b="1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D2397A78-4D8A-4385-8808-101D73160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550" y="1895475"/>
            <a:ext cx="5676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2749</TotalTime>
  <Words>322</Words>
  <Application>Microsoft Office PowerPoint</Application>
  <PresentationFormat>화면 슬라이드 쇼(4:3)</PresentationFormat>
  <Paragraphs>111</Paragraphs>
  <Slides>26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</vt:lpstr>
      <vt:lpstr>맑은 고딕</vt:lpstr>
      <vt:lpstr>나눔고딕</vt:lpstr>
      <vt:lpstr>나눔고딕 ExtraBold</vt:lpstr>
      <vt:lpstr>Office 테마</vt:lpstr>
      <vt:lpstr>빅데이터를 활용한 자바 개발자</vt:lpstr>
      <vt:lpstr>발표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Administrator</cp:lastModifiedBy>
  <cp:revision>175</cp:revision>
  <dcterms:created xsi:type="dcterms:W3CDTF">2011-08-25T02:21:48Z</dcterms:created>
  <dcterms:modified xsi:type="dcterms:W3CDTF">2024-04-19T05:23:44Z</dcterms:modified>
</cp:coreProperties>
</file>